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2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9333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85422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164017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40956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47056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76656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692373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52273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26727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69465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393173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98D09-94A6-470A-985C-BF08CDFA48EC}" type="datetimeFigureOut">
              <a:rPr lang="ru-UA" smtClean="0"/>
              <a:t>20.03.2024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5FEBA-CC14-4980-9DBE-5F9579924DB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5894025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F04748-DF95-4033-A7CF-C1CCC33476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744995" cy="2387600"/>
          </a:xfrm>
        </p:spPr>
        <p:txBody>
          <a:bodyPr/>
          <a:lstStyle/>
          <a:p>
            <a:r>
              <a:rPr lang="uk-UA" dirty="0"/>
              <a:t>Тема проекту</a:t>
            </a:r>
            <a:endParaRPr lang="ru-UA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C8BB4F9-7E02-4270-A895-1D3AA780B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2387600"/>
            <a:ext cx="9803027" cy="1655762"/>
          </a:xfrm>
        </p:spPr>
        <p:txBody>
          <a:bodyPr>
            <a:normAutofit/>
          </a:bodyPr>
          <a:lstStyle/>
          <a:p>
            <a:r>
              <a:rPr lang="uk-UA" sz="2800" dirty="0"/>
              <a:t>Створення програми для формування екзаменаційних білетів</a:t>
            </a:r>
            <a:endParaRPr lang="ru-UA" sz="2800" dirty="0"/>
          </a:p>
        </p:txBody>
      </p:sp>
    </p:spTree>
    <p:extLst>
      <p:ext uri="{BB962C8B-B14F-4D97-AF65-F5344CB8AC3E}">
        <p14:creationId xmlns:p14="http://schemas.microsoft.com/office/powerpoint/2010/main" val="2956721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BCD515-A07D-4BE7-B298-660F2B27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Вимоги від програми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C70E13F-C073-4661-BA00-38F095D24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Кожне питання має складатись з назви дисципліни, тексту питання та картинки.</a:t>
            </a:r>
          </a:p>
          <a:p>
            <a:r>
              <a:rPr lang="uk-UA" dirty="0"/>
              <a:t>Поле картинки може бути порожнім.</a:t>
            </a:r>
          </a:p>
          <a:p>
            <a:r>
              <a:rPr lang="uk-UA" dirty="0"/>
              <a:t>У базі зберігається шлях до картинки.</a:t>
            </a:r>
          </a:p>
          <a:p>
            <a:r>
              <a:rPr lang="uk-UA" dirty="0"/>
              <a:t>При додаванні питання, обирається категорія, вводиться назва дисципліни, текст питання та шлях до картинки, при цьому картинка копіюється до спеціальної теки, а у базу записується шлях до неї.</a:t>
            </a:r>
          </a:p>
          <a:p>
            <a:r>
              <a:rPr lang="uk-UA" dirty="0"/>
              <a:t>Програма повинна мати пошук питань при формуванні білету.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2249655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6CC8E4-DFC4-47E0-9210-C26D16BF0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Актуальність програми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C236A6-1F82-4EC5-8D7C-B8D8F0586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Зручне формування білетів для тестів, практичних, лабораторних робіт та екзаменів.</a:t>
            </a:r>
          </a:p>
          <a:p>
            <a:r>
              <a:rPr lang="uk-UA" dirty="0"/>
              <a:t>Створення</a:t>
            </a:r>
            <a:r>
              <a:rPr lang="en-US" dirty="0"/>
              <a:t> Word </a:t>
            </a:r>
            <a:r>
              <a:rPr lang="uk-UA" dirty="0"/>
              <a:t>файлу з питаннями </a:t>
            </a:r>
            <a:r>
              <a:rPr lang="uk-UA"/>
              <a:t>з білету.</a:t>
            </a:r>
            <a:endParaRPr lang="uk-UA" dirty="0"/>
          </a:p>
          <a:p>
            <a:r>
              <a:rPr lang="uk-UA" dirty="0"/>
              <a:t>Зберігання даних у цифровій формі.</a:t>
            </a:r>
          </a:p>
          <a:p>
            <a:r>
              <a:rPr lang="uk-UA" dirty="0"/>
              <a:t>Проста система виставлення оцінок.</a:t>
            </a:r>
          </a:p>
        </p:txBody>
      </p:sp>
    </p:spTree>
    <p:extLst>
      <p:ext uri="{BB962C8B-B14F-4D97-AF65-F5344CB8AC3E}">
        <p14:creationId xmlns:p14="http://schemas.microsoft.com/office/powerpoint/2010/main" val="848767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5CE07D-1CBB-4353-BD14-AC77B77DA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</a:t>
            </a:r>
            <a:r>
              <a:rPr lang="uk-UA" dirty="0"/>
              <a:t>діаграма</a:t>
            </a:r>
            <a:endParaRPr lang="ru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201DF7-04BB-40FE-B040-64A4318FF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803" y="1433384"/>
            <a:ext cx="6296040" cy="542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174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51A74B-7ECF-43E3-AE92-4DB41CD7A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 </a:t>
            </a:r>
            <a:r>
              <a:rPr lang="uk-UA" dirty="0"/>
              <a:t>діаграма</a:t>
            </a:r>
            <a:endParaRPr lang="ru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F2E9A6-4D79-456C-8B65-3DF6DF1E4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950" y="1345616"/>
            <a:ext cx="7611537" cy="528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990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-03-20 16-25-17">
            <a:hlinkClick r:id="" action="ppaction://media"/>
            <a:extLst>
              <a:ext uri="{FF2B5EF4-FFF2-40B4-BE49-F238E27FC236}">
                <a16:creationId xmlns:a16="http://schemas.microsoft.com/office/drawing/2014/main" id="{C1DEA610-EE95-40C4-9083-897959B9B1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7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</TotalTime>
  <Words>118</Words>
  <Application>Microsoft Office PowerPoint</Application>
  <PresentationFormat>Широкоэкранный</PresentationFormat>
  <Paragraphs>15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Тема проекту</vt:lpstr>
      <vt:lpstr>Вимоги від програми</vt:lpstr>
      <vt:lpstr>Актуальність програми</vt:lpstr>
      <vt:lpstr>Database діаграма</vt:lpstr>
      <vt:lpstr>UML діаграма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 проекту</dc:title>
  <dc:creator>Viktor Yuzbekov</dc:creator>
  <cp:lastModifiedBy>Viktor Yuzbekov</cp:lastModifiedBy>
  <cp:revision>9</cp:revision>
  <dcterms:created xsi:type="dcterms:W3CDTF">2024-03-20T13:14:42Z</dcterms:created>
  <dcterms:modified xsi:type="dcterms:W3CDTF">2024-03-20T15:36:38Z</dcterms:modified>
</cp:coreProperties>
</file>

<file path=docProps/thumbnail.jpeg>
</file>